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9" r:id="rId5"/>
    <p:sldId id="261" r:id="rId6"/>
    <p:sldId id="266" r:id="rId7"/>
    <p:sldId id="263" r:id="rId8"/>
    <p:sldId id="269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15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0.png"/><Relationship Id="rId7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D173E-F63C-6B97-BA5D-EB298F84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3E46C72-19C8-D22E-6311-F5A543C9D44A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7E953AC5-A2AF-221E-E835-A15CD80C01A7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BB9C6C82-6729-C8D9-332F-1786B8BF6F50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BE18F-838B-FB39-B25B-6D134442473B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5704567A-4649-404C-428D-D53367B8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9C7F5-3277-8B4E-3053-48BC97A31881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6563-3AB8-9569-67B9-DAFEB2C4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" t="251" r="-3374" b="3612"/>
          <a:stretch>
            <a:fillRect/>
          </a:stretch>
        </p:blipFill>
        <p:spPr>
          <a:xfrm>
            <a:off x="8186127" y="1030043"/>
            <a:ext cx="3910560" cy="4350780"/>
          </a:xfrm>
          <a:prstGeom prst="rect">
            <a:avLst/>
          </a:prstGeom>
        </p:spPr>
      </p:pic>
      <p:pic>
        <p:nvPicPr>
          <p:cNvPr id="12" name="Picture 11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2152DD6-7242-E2A7-0006-C952116E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417182" y="1131551"/>
            <a:ext cx="2826284" cy="42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71AA-A86C-21DF-4B1F-14429405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1DAD11B-45E2-219A-F64F-9E34F68B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"/>
            <a:ext cx="12192000" cy="2357438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5884C9D-6490-7A1B-8492-BDF565BB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628900" y="3293084"/>
            <a:ext cx="9144000" cy="72646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5767440-C9B1-4989-5592-83E8EE6F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446231" y="3961758"/>
            <a:ext cx="1158732" cy="586796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99D99AF-6BB2-3E95-6CE4-59C7FA48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334626" y="3275958"/>
            <a:ext cx="1346903" cy="586796"/>
          </a:xfrm>
          <a:prstGeom prst="rect">
            <a:avLst/>
          </a:prstGeom>
        </p:spPr>
      </p:pic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579FC47-8BA0-87C9-3A80-11C0FEC5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378618" y="4712493"/>
            <a:ext cx="1538655" cy="442913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2DE03-2C93-3D16-082C-E4B7FCE6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343150" y="4051056"/>
            <a:ext cx="9144000" cy="720969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943652D-B9D7-5A54-4D47-E3CC327F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58359" b="6465"/>
          <a:stretch>
            <a:fillRect/>
          </a:stretch>
        </p:blipFill>
        <p:spPr>
          <a:xfrm>
            <a:off x="2628901" y="4954924"/>
            <a:ext cx="2576146" cy="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472021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4630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CFBEF0-0DB4-6A97-71F6-CE933CD3C593}"/>
              </a:ext>
            </a:extLst>
          </p:cNvPr>
          <p:cNvSpPr txBox="1"/>
          <p:nvPr/>
        </p:nvSpPr>
        <p:spPr>
          <a:xfrm>
            <a:off x="7357122" y="5198566"/>
            <a:ext cx="381385" cy="102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24B2E-4E30-3AFE-5E00-B1A4DBDCE1F4}"/>
              </a:ext>
            </a:extLst>
          </p:cNvPr>
          <p:cNvSpPr txBox="1"/>
          <p:nvPr/>
        </p:nvSpPr>
        <p:spPr>
          <a:xfrm>
            <a:off x="15689173" y="7671144"/>
            <a:ext cx="1826000" cy="6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SSD</a:t>
            </a:r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07DD2-DC1F-A0EB-354D-89EA2B15AB4A}"/>
              </a:ext>
            </a:extLst>
          </p:cNvPr>
          <p:cNvSpPr txBox="1"/>
          <p:nvPr/>
        </p:nvSpPr>
        <p:spPr>
          <a:xfrm>
            <a:off x="10842195" y="8555370"/>
            <a:ext cx="1263929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D7F48-3915-3C9C-1D1F-AC613096FF4D}"/>
              </a:ext>
            </a:extLst>
          </p:cNvPr>
          <p:cNvSpPr txBox="1"/>
          <p:nvPr/>
        </p:nvSpPr>
        <p:spPr>
          <a:xfrm>
            <a:off x="10842195" y="-972531"/>
            <a:ext cx="1349805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09109-0D0C-6FEE-EC73-A3A37C262D56}"/>
              </a:ext>
            </a:extLst>
          </p:cNvPr>
          <p:cNvSpPr txBox="1"/>
          <p:nvPr/>
        </p:nvSpPr>
        <p:spPr>
          <a:xfrm>
            <a:off x="8517631" y="-1443017"/>
            <a:ext cx="153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RSS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70" name="Picture 6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38426A-7B17-13C7-9483-9A99BFEA6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739601" y="-668942"/>
            <a:ext cx="9144000" cy="7264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350BBDF-B2FF-F634-8DBA-9284B2D6CBB2}"/>
              </a:ext>
            </a:extLst>
          </p:cNvPr>
          <p:cNvSpPr txBox="1"/>
          <p:nvPr/>
        </p:nvSpPr>
        <p:spPr>
          <a:xfrm>
            <a:off x="1999278" y="-520092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9EFD1-2068-DF8B-44E2-3A5B8A9AB4F4}"/>
              </a:ext>
            </a:extLst>
          </p:cNvPr>
          <p:cNvSpPr txBox="1"/>
          <p:nvPr/>
        </p:nvSpPr>
        <p:spPr>
          <a:xfrm>
            <a:off x="2762909" y="1077396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230D637D-B193-AF43-A986-DB4BD42C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569516" y="132255"/>
            <a:ext cx="1559240" cy="235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492553-26BE-7A52-DB00-BC6F24E09546}"/>
              </a:ext>
            </a:extLst>
          </p:cNvPr>
          <p:cNvSpPr txBox="1"/>
          <p:nvPr/>
        </p:nvSpPr>
        <p:spPr>
          <a:xfrm>
            <a:off x="7327259" y="1700529"/>
            <a:ext cx="544842" cy="123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80CCA7-A5AC-B3EF-75D3-6AC290989642}"/>
              </a:ext>
            </a:extLst>
          </p:cNvPr>
          <p:cNvSpPr/>
          <p:nvPr/>
        </p:nvSpPr>
        <p:spPr>
          <a:xfrm>
            <a:off x="5082855" y="61832"/>
            <a:ext cx="4930524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BEA795C2-FAC1-0C47-866F-721224DE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2" y="173155"/>
            <a:ext cx="1559931" cy="2355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FDCECB-9D42-854C-DD25-E04DBA349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865" y="168980"/>
            <a:ext cx="1559931" cy="23640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29DFF77-2862-F3E2-FEC1-8B66DB998C6A}"/>
              </a:ext>
            </a:extLst>
          </p:cNvPr>
          <p:cNvSpPr txBox="1"/>
          <p:nvPr/>
        </p:nvSpPr>
        <p:spPr>
          <a:xfrm>
            <a:off x="2045507" y="102991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78" name="Picture 7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851B3D1-8E9F-8B54-5AA1-11D63B9A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739601" y="2736318"/>
            <a:ext cx="9144000" cy="72096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B3535F2-5C52-1782-7C45-1CBC517A6504}"/>
              </a:ext>
            </a:extLst>
          </p:cNvPr>
          <p:cNvSpPr txBox="1"/>
          <p:nvPr/>
        </p:nvSpPr>
        <p:spPr>
          <a:xfrm>
            <a:off x="2077846" y="290213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321F2B-15B3-7AAF-5A6F-108B77E6E488}"/>
              </a:ext>
            </a:extLst>
          </p:cNvPr>
          <p:cNvSpPr txBox="1"/>
          <p:nvPr/>
        </p:nvSpPr>
        <p:spPr>
          <a:xfrm>
            <a:off x="2841477" y="4578919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7E1074-A811-A632-F54A-9DF0D16BF08C}"/>
              </a:ext>
            </a:extLst>
          </p:cNvPr>
          <p:cNvSpPr txBox="1"/>
          <p:nvPr/>
        </p:nvSpPr>
        <p:spPr>
          <a:xfrm>
            <a:off x="2113575" y="4483944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83" name="Picture 8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7118AB9-320A-C90B-D9B7-E701B0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769769" y="2935941"/>
            <a:ext cx="1158732" cy="586796"/>
          </a:xfrm>
          <a:prstGeom prst="rect">
            <a:avLst/>
          </a:prstGeom>
        </p:spPr>
      </p:pic>
      <p:pic>
        <p:nvPicPr>
          <p:cNvPr id="84" name="Picture 8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4A003B6-A16C-A2BD-7F01-850CF45F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675683" y="-512932"/>
            <a:ext cx="1346903" cy="586796"/>
          </a:xfrm>
          <a:prstGeom prst="rect">
            <a:avLst/>
          </a:prstGeom>
        </p:spPr>
      </p:pic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82D8BBE7-4E7B-DA5F-BC87-FA0AFE1B334B}"/>
              </a:ext>
            </a:extLst>
          </p:cNvPr>
          <p:cNvSpPr/>
          <p:nvPr/>
        </p:nvSpPr>
        <p:spPr>
          <a:xfrm>
            <a:off x="5082854" y="3524555"/>
            <a:ext cx="4930525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6" name="Picture 85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631E0FD2-3ABB-0E47-9518-86B7D46F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1" y="3635878"/>
            <a:ext cx="1559931" cy="2355713"/>
          </a:xfrm>
          <a:prstGeom prst="rect">
            <a:avLst/>
          </a:prstGeom>
        </p:spPr>
      </p:pic>
      <p:pic>
        <p:nvPicPr>
          <p:cNvPr id="23" name="Picture 2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29D48A8B-D908-9CAA-C8FD-AFDDFB5C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4" y="3598476"/>
            <a:ext cx="1559930" cy="2355712"/>
          </a:xfrm>
          <a:prstGeom prst="rect">
            <a:avLst/>
          </a:prstGeom>
        </p:spPr>
      </p:pic>
      <p:pic>
        <p:nvPicPr>
          <p:cNvPr id="18" name="Picture 17" descr="A close-up of a painting&#10;&#10;AI-generated content may be incorrect.">
            <a:extLst>
              <a:ext uri="{FF2B5EF4-FFF2-40B4-BE49-F238E27FC236}">
                <a16:creationId xmlns:a16="http://schemas.microsoft.com/office/drawing/2014/main" id="{6B458062-A8F9-967E-F60B-3A9840D41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569516" y="3599833"/>
            <a:ext cx="1615344" cy="23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4E825B9-291D-A01E-1105-30122F39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18457" y="749388"/>
            <a:ext cx="367679" cy="3131839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784B35E7-D34C-373B-A867-12940462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083" b="5803"/>
          <a:stretch>
            <a:fillRect/>
          </a:stretch>
        </p:blipFill>
        <p:spPr>
          <a:xfrm>
            <a:off x="7656008" y="751615"/>
            <a:ext cx="2817534" cy="3151532"/>
          </a:xfrm>
          <a:prstGeom prst="rect">
            <a:avLst/>
          </a:prstGeom>
        </p:spPr>
      </p:pic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944952" y="751615"/>
            <a:ext cx="2031741" cy="3157873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170126" y="749388"/>
            <a:ext cx="2031741" cy="3131839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92B72A6-E6C2-0649-CD48-8A8D1783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23987" y="220757"/>
            <a:ext cx="1877997" cy="551561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4C671C-81A9-D6FC-6361-1770EC8CA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393434" y="166117"/>
            <a:ext cx="1585123" cy="58327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E0AE9B-FA91-A526-39BD-0BE86FBB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53927" y="166116"/>
            <a:ext cx="1413789" cy="58327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DB40A3BD-A8A8-D2D8-88FC-E4282C513F59}"/>
              </a:ext>
            </a:extLst>
          </p:cNvPr>
          <p:cNvSpPr/>
          <p:nvPr/>
        </p:nvSpPr>
        <p:spPr>
          <a:xfrm>
            <a:off x="4390091" y="356133"/>
            <a:ext cx="405957" cy="280808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4D3D6553-EB19-B4A8-2DCB-C3B17E81C422}"/>
              </a:ext>
            </a:extLst>
          </p:cNvPr>
          <p:cNvSpPr/>
          <p:nvPr/>
        </p:nvSpPr>
        <p:spPr>
          <a:xfrm>
            <a:off x="7079250" y="175352"/>
            <a:ext cx="412837" cy="654322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7D353-F3DC-EF04-39F3-D1DDF641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21FAD48-589C-5D4A-C928-7256E8F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60308" y="758417"/>
            <a:ext cx="364164" cy="312426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1C79F910-89CF-AF66-7248-7645D5B3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8" t="8083" b="5803"/>
          <a:stretch>
            <a:fillRect/>
          </a:stretch>
        </p:blipFill>
        <p:spPr>
          <a:xfrm>
            <a:off x="9739122" y="760639"/>
            <a:ext cx="692569" cy="3143911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4FDF79-9214-529B-358D-819BBEB94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07467" y="231065"/>
            <a:ext cx="1860043" cy="550227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A1457C-CDA0-5DF0-50C8-69156C327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428831" y="139239"/>
            <a:ext cx="1569969" cy="58186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D4C395C-5E49-5565-6FCE-D2F41A0B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61979" y="178778"/>
            <a:ext cx="1400273" cy="58186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EAF12FC-F288-F2C1-96B0-E53EB3D6FD96}"/>
              </a:ext>
            </a:extLst>
          </p:cNvPr>
          <p:cNvSpPr/>
          <p:nvPr/>
        </p:nvSpPr>
        <p:spPr>
          <a:xfrm>
            <a:off x="4406398" y="366113"/>
            <a:ext cx="402076" cy="280129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4FE11C6-391E-FC5B-CF44-A8E3A16EC37B}"/>
              </a:ext>
            </a:extLst>
          </p:cNvPr>
          <p:cNvSpPr/>
          <p:nvPr/>
        </p:nvSpPr>
        <p:spPr>
          <a:xfrm>
            <a:off x="7069850" y="185769"/>
            <a:ext cx="408890" cy="652740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2CCF-4095-0D23-0D87-05AEE68E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75" t="251" r="22901" b="3612"/>
          <a:stretch>
            <a:fillRect/>
          </a:stretch>
        </p:blipFill>
        <p:spPr>
          <a:xfrm>
            <a:off x="7633803" y="721100"/>
            <a:ext cx="2033707" cy="3198899"/>
          </a:xfrm>
          <a:prstGeom prst="rect">
            <a:avLst/>
          </a:prstGeom>
        </p:spPr>
      </p:pic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DF889EF1-5B99-0601-BC35-69CD11217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207658" y="758417"/>
            <a:ext cx="2012317" cy="3124265"/>
          </a:xfrm>
          <a:prstGeom prst="rect">
            <a:avLst/>
          </a:prstGeom>
        </p:spPr>
      </p:pic>
      <p:pic>
        <p:nvPicPr>
          <p:cNvPr id="20" name="Picture 1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FCD61404-55E1-109B-EF41-B11D96C19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946152" y="791135"/>
            <a:ext cx="2022121" cy="31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ED1F1-B05D-D339-46C8-596F1600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2DD41-ACD1-3FE5-8BA1-A7112989B7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15C29CD-F676-412E-A597-F9FFA6877495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7E028BA1-EAF1-95A6-E466-6406D4E8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C14FEC9F-8515-23F7-055A-C555EF1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03894-9D2F-8EAD-968C-BBBC420553B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A36D5-51FF-D408-6A0B-B5AD80E6C463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BD56D5F3-E339-08C4-66F3-60906E508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8CA9E9-0300-807F-3BAE-6291EF17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FC09045A-970E-DC24-C7EC-3A5603891D4C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735245A-F09A-D259-FA24-B35AE71C2848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DFB32226-368F-CF7C-93A6-2441AEEB009B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6A2DA-5929-AB8F-9E52-34941A25A979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8C2D4C-E781-D0B7-C77F-22082FFB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850"/>
          <a:stretch>
            <a:fillRect/>
          </a:stretch>
        </p:blipFill>
        <p:spPr>
          <a:xfrm>
            <a:off x="11051433" y="296800"/>
            <a:ext cx="891163" cy="61542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0146EBD-7398-F752-4507-A81F02C9BBF2}"/>
              </a:ext>
            </a:extLst>
          </p:cNvPr>
          <p:cNvSpPr txBox="1"/>
          <p:nvPr/>
        </p:nvSpPr>
        <p:spPr>
          <a:xfrm>
            <a:off x="10739081" y="6332591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E6C121-1474-2FD2-7E95-5CF4AF38CE9F}"/>
              </a:ext>
            </a:extLst>
          </p:cNvPr>
          <p:cNvSpPr txBox="1"/>
          <p:nvPr/>
        </p:nvSpPr>
        <p:spPr>
          <a:xfrm>
            <a:off x="10696033" y="62785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pic>
        <p:nvPicPr>
          <p:cNvPr id="3" name="Picture 2" descr="A brown paint splatter on a green background&#10;&#10;AI-generated content may be incorrect.">
            <a:extLst>
              <a:ext uri="{FF2B5EF4-FFF2-40B4-BE49-F238E27FC236}">
                <a16:creationId xmlns:a16="http://schemas.microsoft.com/office/drawing/2014/main" id="{54E7E0D2-3DA6-1987-6E95-07BF1FE51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91" y="3641777"/>
            <a:ext cx="1800604" cy="2723514"/>
          </a:xfrm>
          <a:prstGeom prst="rect">
            <a:avLst/>
          </a:prstGeom>
        </p:spPr>
      </p:pic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56C67C8F-CF67-49CB-EC4E-19F3372CF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7170" r="23129" b="7184"/>
          <a:stretch>
            <a:fillRect/>
          </a:stretch>
        </p:blipFill>
        <p:spPr>
          <a:xfrm>
            <a:off x="8626612" y="3686447"/>
            <a:ext cx="1746894" cy="2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D007-BF9C-89C2-A9C1-A4EB3CED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60BB3AB-6191-353E-367C-04D75D899006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F3A9BB-A4A3-5EED-1ABF-C3378DAA3B3F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921828E1-840E-A411-FD31-186FDDA4CA1C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849CF5C8-B39A-C89B-D9CB-1A98CE710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85402B8-61AD-B0A2-83E6-1C7E7DE20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8F16B7A-8727-ABAE-8507-95F606AAB409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977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5660F-56C0-0ABC-4845-B731EEE1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7D554C-242C-47A4-FEAD-D6F341146D44}"/>
              </a:ext>
            </a:extLst>
          </p:cNvPr>
          <p:cNvGrpSpPr/>
          <p:nvPr/>
        </p:nvGrpSpPr>
        <p:grpSpPr>
          <a:xfrm>
            <a:off x="3435309" y="132454"/>
            <a:ext cx="5321381" cy="3812873"/>
            <a:chOff x="2127310" y="427150"/>
            <a:chExt cx="7931302" cy="5682933"/>
          </a:xfrm>
        </p:grpSpPr>
        <p:pic>
          <p:nvPicPr>
            <p:cNvPr id="9" name="Picture 8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BE158115-DA38-5511-002B-2F4E1F40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27150"/>
              <a:ext cx="3743906" cy="5682933"/>
            </a:xfrm>
            <a:prstGeom prst="rect">
              <a:avLst/>
            </a:prstGeom>
          </p:spPr>
        </p:pic>
        <p:pic>
          <p:nvPicPr>
            <p:cNvPr id="10" name="Picture 9" descr="A black brush stroke on a tan background&#10;&#10;AI-generated content may be incorrect.">
              <a:extLst>
                <a:ext uri="{FF2B5EF4-FFF2-40B4-BE49-F238E27FC236}">
                  <a16:creationId xmlns:a16="http://schemas.microsoft.com/office/drawing/2014/main" id="{81E7D4D2-C2EB-36A1-8D2A-B35BA4545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6" cy="5662863"/>
            </a:xfrm>
            <a:prstGeom prst="rect">
              <a:avLst/>
            </a:prstGeom>
          </p:spPr>
        </p:pic>
        <p:pic>
          <p:nvPicPr>
            <p:cNvPr id="2" name="Picture 1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3830651D-78CD-BB96-13AD-E05C6E6C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47218"/>
              <a:ext cx="3743906" cy="5662865"/>
            </a:xfrm>
            <a:prstGeom prst="rect">
              <a:avLst/>
            </a:prstGeom>
          </p:spPr>
        </p:pic>
        <p:pic>
          <p:nvPicPr>
            <p:cNvPr id="4" name="Picture 3" descr="A brown paint splatter on a green background&#10;&#10;AI-generated content may be incorrect.">
              <a:extLst>
                <a:ext uri="{FF2B5EF4-FFF2-40B4-BE49-F238E27FC236}">
                  <a16:creationId xmlns:a16="http://schemas.microsoft.com/office/drawing/2014/main" id="{F2A8FDD5-63AF-C91F-8124-A1E0ED82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5" cy="5662865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E86B67C-C81F-BD55-C3B9-1FA46153D971}"/>
                </a:ext>
              </a:extLst>
            </p:cNvPr>
            <p:cNvSpPr/>
            <p:nvPr/>
          </p:nvSpPr>
          <p:spPr>
            <a:xfrm rot="17279069">
              <a:off x="3343773" y="3123776"/>
              <a:ext cx="1292500" cy="372542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55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51</Words>
  <Application>Microsoft Office PowerPoint</Application>
  <PresentationFormat>Widescreen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9</cp:revision>
  <dcterms:created xsi:type="dcterms:W3CDTF">2025-07-30T11:07:34Z</dcterms:created>
  <dcterms:modified xsi:type="dcterms:W3CDTF">2025-07-31T05:50:57Z</dcterms:modified>
</cp:coreProperties>
</file>